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BD799397-A9A9-4FC1-8A43-581A9EF6A7EA}">
          <p14:sldIdLst>
            <p14:sldId id="256"/>
          </p14:sldIdLst>
        </p14:section>
        <p14:section name="Definition" id="{FEBBCF4F-46F4-4E59-ADF6-A375D7EBF7A8}">
          <p14:sldIdLst>
            <p14:sldId id="257"/>
          </p14:sldIdLst>
        </p14:section>
        <p14:section name="Family Statistics" id="{0B198668-7E52-4D83-8391-FAEEFC51501B}">
          <p14:sldIdLst>
            <p14:sldId id="258"/>
          </p14:sldIdLst>
        </p14:section>
        <p14:section name="Family Types" id="{2D35CBA9-F80F-4CD3-B9FB-4B913ED355DD}">
          <p14:sldIdLst>
            <p14:sldId id="259"/>
          </p14:sldIdLst>
        </p14:section>
        <p14:section name="Size Factors" id="{8B13CC0F-AD2C-42CA-9837-A70759CCCB3F}">
          <p14:sldIdLst>
            <p14:sldId id="260"/>
            <p14:sldId id="261"/>
          </p14:sldIdLst>
        </p14:section>
        <p14:section name="Family" id="{48BCA3A8-7F17-4EED-B545-8E84FCE0A579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21460-19B4-4E4D-9748-2D03F02158E4}" type="doc">
      <dgm:prSet loTypeId="urn:microsoft.com/office/officeart/2008/layout/AlternatingHexagons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A3297F-D77A-457F-B2A6-215A6B4884F7}">
      <dgm:prSet phldrT="[Text]"/>
      <dgm:spPr/>
      <dgm:t>
        <a:bodyPr/>
        <a:lstStyle/>
        <a:p>
          <a:r>
            <a:rPr lang="en-US" dirty="0"/>
            <a:t>Conjugal</a:t>
          </a:r>
          <a:endParaRPr lang="tr-TR" dirty="0"/>
        </a:p>
      </dgm:t>
    </dgm:pt>
    <dgm:pt modelId="{9B3AA325-2FE1-46EE-AB1B-179B1B45F37E}" type="parTrans" cxnId="{D4204A54-2D9E-4B9A-AA43-39FA655DF859}">
      <dgm:prSet/>
      <dgm:spPr/>
      <dgm:t>
        <a:bodyPr/>
        <a:lstStyle/>
        <a:p>
          <a:endParaRPr lang="tr-TR"/>
        </a:p>
      </dgm:t>
    </dgm:pt>
    <dgm:pt modelId="{C1AF5118-D4B1-46AA-83F5-DA86D4D439F5}" type="sibTrans" cxnId="{D4204A54-2D9E-4B9A-AA43-39FA655DF859}">
      <dgm:prSet custT="1"/>
      <dgm:spPr/>
      <dgm:t>
        <a:bodyPr/>
        <a:lstStyle/>
        <a:p>
          <a:r>
            <a:rPr lang="en-US" sz="1500" dirty="0"/>
            <a:t>Multigenerational</a:t>
          </a:r>
          <a:endParaRPr lang="tr-TR" sz="1500" dirty="0"/>
        </a:p>
      </dgm:t>
    </dgm:pt>
    <dgm:pt modelId="{5FCB83DE-0D0E-4D14-980B-4A53C0EDFAFB}">
      <dgm:prSet phldrT="[Text]"/>
      <dgm:spPr/>
      <dgm:t>
        <a:bodyPr/>
        <a:lstStyle/>
        <a:p>
          <a:r>
            <a:rPr lang="en-US" dirty="0"/>
            <a:t>Single-parent</a:t>
          </a:r>
          <a:endParaRPr lang="tr-TR" dirty="0"/>
        </a:p>
      </dgm:t>
    </dgm:pt>
    <dgm:pt modelId="{3FDCCD56-B1C2-45AB-A4E0-2FA96AF80739}" type="parTrans" cxnId="{A83387BF-3EE1-44E3-9261-348BA0EB86F5}">
      <dgm:prSet/>
      <dgm:spPr/>
      <dgm:t>
        <a:bodyPr/>
        <a:lstStyle/>
        <a:p>
          <a:endParaRPr lang="tr-TR"/>
        </a:p>
      </dgm:t>
    </dgm:pt>
    <dgm:pt modelId="{C15990B8-C7DB-4098-B020-49F7291F4B8C}" type="sibTrans" cxnId="{A83387BF-3EE1-44E3-9261-348BA0EB86F5}">
      <dgm:prSet/>
      <dgm:spPr/>
      <dgm:t>
        <a:bodyPr/>
        <a:lstStyle/>
        <a:p>
          <a:r>
            <a:rPr lang="en-US" dirty="0"/>
            <a:t>Matrifocal</a:t>
          </a:r>
          <a:endParaRPr lang="tr-TR" dirty="0"/>
        </a:p>
      </dgm:t>
    </dgm:pt>
    <dgm:pt modelId="{BE0EBED5-51D1-4677-B736-1785A1BB1DA7}">
      <dgm:prSet phldrT="[Text]"/>
      <dgm:spPr/>
      <dgm:t>
        <a:bodyPr/>
        <a:lstStyle/>
        <a:p>
          <a:r>
            <a:rPr lang="en-US" dirty="0"/>
            <a:t>Blended</a:t>
          </a:r>
          <a:endParaRPr lang="tr-TR" dirty="0"/>
        </a:p>
      </dgm:t>
    </dgm:pt>
    <dgm:pt modelId="{F47869FA-8945-4DE5-A127-DF1D63440C45}" type="parTrans" cxnId="{519F431C-4B66-4E23-9F6E-7D338B87002C}">
      <dgm:prSet/>
      <dgm:spPr/>
      <dgm:t>
        <a:bodyPr/>
        <a:lstStyle/>
        <a:p>
          <a:endParaRPr lang="tr-TR"/>
        </a:p>
      </dgm:t>
    </dgm:pt>
    <dgm:pt modelId="{AA62FA7C-097D-486E-81C2-ABD957248EB7}" type="sibTrans" cxnId="{519F431C-4B66-4E23-9F6E-7D338B87002C}">
      <dgm:prSet custT="1"/>
      <dgm:spPr/>
      <dgm:t>
        <a:bodyPr/>
        <a:lstStyle/>
        <a:p>
          <a:r>
            <a:rPr lang="en-US" sz="1500" dirty="0"/>
            <a:t>Extended</a:t>
          </a:r>
          <a:endParaRPr lang="tr-TR" sz="1500" dirty="0"/>
        </a:p>
      </dgm:t>
    </dgm:pt>
    <dgm:pt modelId="{9BC16F84-2A0A-48EC-A18D-3F01517DE732}" type="pres">
      <dgm:prSet presAssocID="{C2A21460-19B4-4E4D-9748-2D03F02158E4}" presName="Name0" presStyleCnt="0">
        <dgm:presLayoutVars>
          <dgm:chMax/>
          <dgm:chPref/>
          <dgm:dir/>
          <dgm:animLvl val="lvl"/>
        </dgm:presLayoutVars>
      </dgm:prSet>
      <dgm:spPr/>
    </dgm:pt>
    <dgm:pt modelId="{295FD20B-E4C2-4698-940E-638379C288C3}" type="pres">
      <dgm:prSet presAssocID="{CAA3297F-D77A-457F-B2A6-215A6B4884F7}" presName="composite" presStyleCnt="0"/>
      <dgm:spPr/>
    </dgm:pt>
    <dgm:pt modelId="{E1964153-77A3-4801-A9DF-E58F90343DB9}" type="pres">
      <dgm:prSet presAssocID="{CAA3297F-D77A-457F-B2A6-215A6B4884F7}" presName="Parent1" presStyleLbl="node1" presStyleIdx="0" presStyleCnt="6" custLinFactNeighborX="95508" custLinFactNeighborY="-71">
        <dgm:presLayoutVars>
          <dgm:chMax val="1"/>
          <dgm:chPref val="1"/>
          <dgm:bulletEnabled val="1"/>
        </dgm:presLayoutVars>
      </dgm:prSet>
      <dgm:spPr/>
    </dgm:pt>
    <dgm:pt modelId="{392E6046-8FB0-4BFA-BD63-38CFB62C94D5}" type="pres">
      <dgm:prSet presAssocID="{CAA3297F-D77A-457F-B2A6-215A6B4884F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59B80E80-8D2A-4CFE-8A54-D31E363E7328}" type="pres">
      <dgm:prSet presAssocID="{CAA3297F-D77A-457F-B2A6-215A6B4884F7}" presName="BalanceSpacing" presStyleCnt="0"/>
      <dgm:spPr/>
    </dgm:pt>
    <dgm:pt modelId="{FBBA5333-FCE1-4F25-868A-585C9D3DFA9F}" type="pres">
      <dgm:prSet presAssocID="{CAA3297F-D77A-457F-B2A6-215A6B4884F7}" presName="BalanceSpacing1" presStyleCnt="0"/>
      <dgm:spPr/>
    </dgm:pt>
    <dgm:pt modelId="{0F19F131-7657-4C05-B395-4E182D8CFF74}" type="pres">
      <dgm:prSet presAssocID="{C1AF5118-D4B1-46AA-83F5-DA86D4D439F5}" presName="Accent1Text" presStyleLbl="node1" presStyleIdx="1" presStyleCnt="6" custScaleX="177754"/>
      <dgm:spPr/>
    </dgm:pt>
    <dgm:pt modelId="{678D7C20-B980-4FDE-9B42-9FEFEEE0B448}" type="pres">
      <dgm:prSet presAssocID="{C1AF5118-D4B1-46AA-83F5-DA86D4D439F5}" presName="spaceBetweenRectangles" presStyleCnt="0"/>
      <dgm:spPr/>
    </dgm:pt>
    <dgm:pt modelId="{03448756-CEBD-4D26-BCE6-D68378757B52}" type="pres">
      <dgm:prSet presAssocID="{5FCB83DE-0D0E-4D14-980B-4A53C0EDFAFB}" presName="composite" presStyleCnt="0"/>
      <dgm:spPr/>
    </dgm:pt>
    <dgm:pt modelId="{C3FB65FD-C489-4D76-B28E-1C11A117B468}" type="pres">
      <dgm:prSet presAssocID="{5FCB83DE-0D0E-4D14-980B-4A53C0EDFAF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2829EC7E-07E3-4917-8036-2426D300FC98}" type="pres">
      <dgm:prSet presAssocID="{5FCB83DE-0D0E-4D14-980B-4A53C0EDFAF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4009ABF-0610-451A-8520-001A67411EB0}" type="pres">
      <dgm:prSet presAssocID="{5FCB83DE-0D0E-4D14-980B-4A53C0EDFAFB}" presName="BalanceSpacing" presStyleCnt="0"/>
      <dgm:spPr/>
    </dgm:pt>
    <dgm:pt modelId="{3040F6E5-9B8E-4F58-95A9-04C7959CF0BB}" type="pres">
      <dgm:prSet presAssocID="{5FCB83DE-0D0E-4D14-980B-4A53C0EDFAFB}" presName="BalanceSpacing1" presStyleCnt="0"/>
      <dgm:spPr/>
    </dgm:pt>
    <dgm:pt modelId="{BD545B23-3682-4D84-B8EE-DFADA32192CC}" type="pres">
      <dgm:prSet presAssocID="{C15990B8-C7DB-4098-B020-49F7291F4B8C}" presName="Accent1Text" presStyleLbl="node1" presStyleIdx="3" presStyleCnt="6"/>
      <dgm:spPr/>
    </dgm:pt>
    <dgm:pt modelId="{F7D25E8A-640C-4CCE-AAB7-E37EE3051ACD}" type="pres">
      <dgm:prSet presAssocID="{C15990B8-C7DB-4098-B020-49F7291F4B8C}" presName="spaceBetweenRectangles" presStyleCnt="0"/>
      <dgm:spPr/>
    </dgm:pt>
    <dgm:pt modelId="{263636C2-C232-490E-BE07-B5F902A2DEEC}" type="pres">
      <dgm:prSet presAssocID="{BE0EBED5-51D1-4677-B736-1785A1BB1DA7}" presName="composite" presStyleCnt="0"/>
      <dgm:spPr/>
    </dgm:pt>
    <dgm:pt modelId="{F835413D-CD6E-4208-9CD2-75EC116A5704}" type="pres">
      <dgm:prSet presAssocID="{BE0EBED5-51D1-4677-B736-1785A1BB1DA7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F63434F-A736-4DFC-881D-C8311A73CDD2}" type="pres">
      <dgm:prSet presAssocID="{BE0EBED5-51D1-4677-B736-1785A1BB1DA7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0959A3F-E7CD-4918-955E-4DCAA7489ADF}" type="pres">
      <dgm:prSet presAssocID="{BE0EBED5-51D1-4677-B736-1785A1BB1DA7}" presName="BalanceSpacing" presStyleCnt="0"/>
      <dgm:spPr/>
    </dgm:pt>
    <dgm:pt modelId="{E465CC46-64E3-4B92-A4AE-A8B30812D5E2}" type="pres">
      <dgm:prSet presAssocID="{BE0EBED5-51D1-4677-B736-1785A1BB1DA7}" presName="BalanceSpacing1" presStyleCnt="0"/>
      <dgm:spPr/>
    </dgm:pt>
    <dgm:pt modelId="{215F3F13-87A4-458C-B1FD-233E9E0E3D7E}" type="pres">
      <dgm:prSet presAssocID="{AA62FA7C-097D-486E-81C2-ABD957248EB7}" presName="Accent1Text" presStyleLbl="node1" presStyleIdx="5" presStyleCnt="6"/>
      <dgm:spPr/>
    </dgm:pt>
  </dgm:ptLst>
  <dgm:cxnLst>
    <dgm:cxn modelId="{519F431C-4B66-4E23-9F6E-7D338B87002C}" srcId="{C2A21460-19B4-4E4D-9748-2D03F02158E4}" destId="{BE0EBED5-51D1-4677-B736-1785A1BB1DA7}" srcOrd="2" destOrd="0" parTransId="{F47869FA-8945-4DE5-A127-DF1D63440C45}" sibTransId="{AA62FA7C-097D-486E-81C2-ABD957248EB7}"/>
    <dgm:cxn modelId="{ED6FED33-B043-418D-8971-97C626D2AB48}" type="presOf" srcId="{BE0EBED5-51D1-4677-B736-1785A1BB1DA7}" destId="{F835413D-CD6E-4208-9CD2-75EC116A5704}" srcOrd="0" destOrd="0" presId="urn:microsoft.com/office/officeart/2008/layout/AlternatingHexagons"/>
    <dgm:cxn modelId="{A4AAD740-2A2A-4E50-BD84-46832D0A949F}" type="presOf" srcId="{C15990B8-C7DB-4098-B020-49F7291F4B8C}" destId="{BD545B23-3682-4D84-B8EE-DFADA32192CC}" srcOrd="0" destOrd="0" presId="urn:microsoft.com/office/officeart/2008/layout/AlternatingHexagons"/>
    <dgm:cxn modelId="{5BC26C61-E130-4721-802F-1EACB2B0E11A}" type="presOf" srcId="{5FCB83DE-0D0E-4D14-980B-4A53C0EDFAFB}" destId="{C3FB65FD-C489-4D76-B28E-1C11A117B468}" srcOrd="0" destOrd="0" presId="urn:microsoft.com/office/officeart/2008/layout/AlternatingHexagons"/>
    <dgm:cxn modelId="{D4204A54-2D9E-4B9A-AA43-39FA655DF859}" srcId="{C2A21460-19B4-4E4D-9748-2D03F02158E4}" destId="{CAA3297F-D77A-457F-B2A6-215A6B4884F7}" srcOrd="0" destOrd="0" parTransId="{9B3AA325-2FE1-46EE-AB1B-179B1B45F37E}" sibTransId="{C1AF5118-D4B1-46AA-83F5-DA86D4D439F5}"/>
    <dgm:cxn modelId="{CF36BD86-FFBF-4B6E-9643-EDFA9C2D6246}" type="presOf" srcId="{CAA3297F-D77A-457F-B2A6-215A6B4884F7}" destId="{E1964153-77A3-4801-A9DF-E58F90343DB9}" srcOrd="0" destOrd="0" presId="urn:microsoft.com/office/officeart/2008/layout/AlternatingHexagons"/>
    <dgm:cxn modelId="{D4918A8A-4F67-4283-AB3C-FB09B4C05999}" type="presOf" srcId="{AA62FA7C-097D-486E-81C2-ABD957248EB7}" destId="{215F3F13-87A4-458C-B1FD-233E9E0E3D7E}" srcOrd="0" destOrd="0" presId="urn:microsoft.com/office/officeart/2008/layout/AlternatingHexagons"/>
    <dgm:cxn modelId="{2DDDA796-CE17-49D3-8B6C-7C26AD8B6573}" type="presOf" srcId="{C1AF5118-D4B1-46AA-83F5-DA86D4D439F5}" destId="{0F19F131-7657-4C05-B395-4E182D8CFF74}" srcOrd="0" destOrd="0" presId="urn:microsoft.com/office/officeart/2008/layout/AlternatingHexagons"/>
    <dgm:cxn modelId="{2DF208A0-6DC6-4CE6-B1F5-F06AA45F27C3}" type="presOf" srcId="{C2A21460-19B4-4E4D-9748-2D03F02158E4}" destId="{9BC16F84-2A0A-48EC-A18D-3F01517DE732}" srcOrd="0" destOrd="0" presId="urn:microsoft.com/office/officeart/2008/layout/AlternatingHexagons"/>
    <dgm:cxn modelId="{A83387BF-3EE1-44E3-9261-348BA0EB86F5}" srcId="{C2A21460-19B4-4E4D-9748-2D03F02158E4}" destId="{5FCB83DE-0D0E-4D14-980B-4A53C0EDFAFB}" srcOrd="1" destOrd="0" parTransId="{3FDCCD56-B1C2-45AB-A4E0-2FA96AF80739}" sibTransId="{C15990B8-C7DB-4098-B020-49F7291F4B8C}"/>
    <dgm:cxn modelId="{D9F2C2F8-4670-42E6-A19B-5689F93C1AE9}" type="presParOf" srcId="{9BC16F84-2A0A-48EC-A18D-3F01517DE732}" destId="{295FD20B-E4C2-4698-940E-638379C288C3}" srcOrd="0" destOrd="0" presId="urn:microsoft.com/office/officeart/2008/layout/AlternatingHexagons"/>
    <dgm:cxn modelId="{8166B5F9-E921-4D92-B09A-99B94354D4E1}" type="presParOf" srcId="{295FD20B-E4C2-4698-940E-638379C288C3}" destId="{E1964153-77A3-4801-A9DF-E58F90343DB9}" srcOrd="0" destOrd="0" presId="urn:microsoft.com/office/officeart/2008/layout/AlternatingHexagons"/>
    <dgm:cxn modelId="{FCD22321-67CD-4FEB-B122-FD3CDF01FAB8}" type="presParOf" srcId="{295FD20B-E4C2-4698-940E-638379C288C3}" destId="{392E6046-8FB0-4BFA-BD63-38CFB62C94D5}" srcOrd="1" destOrd="0" presId="urn:microsoft.com/office/officeart/2008/layout/AlternatingHexagons"/>
    <dgm:cxn modelId="{327CDC44-1DDC-4BEE-888C-C3CCEA36F917}" type="presParOf" srcId="{295FD20B-E4C2-4698-940E-638379C288C3}" destId="{59B80E80-8D2A-4CFE-8A54-D31E363E7328}" srcOrd="2" destOrd="0" presId="urn:microsoft.com/office/officeart/2008/layout/AlternatingHexagons"/>
    <dgm:cxn modelId="{71A64E99-388C-4B15-ADE4-8178036AA2C6}" type="presParOf" srcId="{295FD20B-E4C2-4698-940E-638379C288C3}" destId="{FBBA5333-FCE1-4F25-868A-585C9D3DFA9F}" srcOrd="3" destOrd="0" presId="urn:microsoft.com/office/officeart/2008/layout/AlternatingHexagons"/>
    <dgm:cxn modelId="{0E18F1D7-BF64-46B8-937A-288AA9ACA914}" type="presParOf" srcId="{295FD20B-E4C2-4698-940E-638379C288C3}" destId="{0F19F131-7657-4C05-B395-4E182D8CFF74}" srcOrd="4" destOrd="0" presId="urn:microsoft.com/office/officeart/2008/layout/AlternatingHexagons"/>
    <dgm:cxn modelId="{DE313B84-2F38-469C-A95F-E567ABAB5550}" type="presParOf" srcId="{9BC16F84-2A0A-48EC-A18D-3F01517DE732}" destId="{678D7C20-B980-4FDE-9B42-9FEFEEE0B448}" srcOrd="1" destOrd="0" presId="urn:microsoft.com/office/officeart/2008/layout/AlternatingHexagons"/>
    <dgm:cxn modelId="{7E2093E3-585E-4DB2-A5D7-AFC1A6B5E4F8}" type="presParOf" srcId="{9BC16F84-2A0A-48EC-A18D-3F01517DE732}" destId="{03448756-CEBD-4D26-BCE6-D68378757B52}" srcOrd="2" destOrd="0" presId="urn:microsoft.com/office/officeart/2008/layout/AlternatingHexagons"/>
    <dgm:cxn modelId="{BBC09CD0-98F1-4650-80C5-AD16FD976FAC}" type="presParOf" srcId="{03448756-CEBD-4D26-BCE6-D68378757B52}" destId="{C3FB65FD-C489-4D76-B28E-1C11A117B468}" srcOrd="0" destOrd="0" presId="urn:microsoft.com/office/officeart/2008/layout/AlternatingHexagons"/>
    <dgm:cxn modelId="{A39ABF22-7356-4AA9-84ED-638FA87B2B8F}" type="presParOf" srcId="{03448756-CEBD-4D26-BCE6-D68378757B52}" destId="{2829EC7E-07E3-4917-8036-2426D300FC98}" srcOrd="1" destOrd="0" presId="urn:microsoft.com/office/officeart/2008/layout/AlternatingHexagons"/>
    <dgm:cxn modelId="{9D08B93A-A3E6-44D2-89EB-8A992F3723B2}" type="presParOf" srcId="{03448756-CEBD-4D26-BCE6-D68378757B52}" destId="{E4009ABF-0610-451A-8520-001A67411EB0}" srcOrd="2" destOrd="0" presId="urn:microsoft.com/office/officeart/2008/layout/AlternatingHexagons"/>
    <dgm:cxn modelId="{1156837A-7523-402A-B22F-EC7A94FE3F2D}" type="presParOf" srcId="{03448756-CEBD-4D26-BCE6-D68378757B52}" destId="{3040F6E5-9B8E-4F58-95A9-04C7959CF0BB}" srcOrd="3" destOrd="0" presId="urn:microsoft.com/office/officeart/2008/layout/AlternatingHexagons"/>
    <dgm:cxn modelId="{326F60A8-90EB-4A5F-B9B6-892A516C003B}" type="presParOf" srcId="{03448756-CEBD-4D26-BCE6-D68378757B52}" destId="{BD545B23-3682-4D84-B8EE-DFADA32192CC}" srcOrd="4" destOrd="0" presId="urn:microsoft.com/office/officeart/2008/layout/AlternatingHexagons"/>
    <dgm:cxn modelId="{53A56C76-793D-4ED9-BEE3-124535DFB24B}" type="presParOf" srcId="{9BC16F84-2A0A-48EC-A18D-3F01517DE732}" destId="{F7D25E8A-640C-4CCE-AAB7-E37EE3051ACD}" srcOrd="3" destOrd="0" presId="urn:microsoft.com/office/officeart/2008/layout/AlternatingHexagons"/>
    <dgm:cxn modelId="{4A486F01-4423-4F5E-98A8-682A7E2EF337}" type="presParOf" srcId="{9BC16F84-2A0A-48EC-A18D-3F01517DE732}" destId="{263636C2-C232-490E-BE07-B5F902A2DEEC}" srcOrd="4" destOrd="0" presId="urn:microsoft.com/office/officeart/2008/layout/AlternatingHexagons"/>
    <dgm:cxn modelId="{E675B81D-64BD-4E38-B2D2-6C9AAEC672A1}" type="presParOf" srcId="{263636C2-C232-490E-BE07-B5F902A2DEEC}" destId="{F835413D-CD6E-4208-9CD2-75EC116A5704}" srcOrd="0" destOrd="0" presId="urn:microsoft.com/office/officeart/2008/layout/AlternatingHexagons"/>
    <dgm:cxn modelId="{828E8DCB-A6C5-4F83-839F-551663DA6334}" type="presParOf" srcId="{263636C2-C232-490E-BE07-B5F902A2DEEC}" destId="{EF63434F-A736-4DFC-881D-C8311A73CDD2}" srcOrd="1" destOrd="0" presId="urn:microsoft.com/office/officeart/2008/layout/AlternatingHexagons"/>
    <dgm:cxn modelId="{3CDFD243-4928-4E23-B795-2E8FBF834E89}" type="presParOf" srcId="{263636C2-C232-490E-BE07-B5F902A2DEEC}" destId="{40959A3F-E7CD-4918-955E-4DCAA7489ADF}" srcOrd="2" destOrd="0" presId="urn:microsoft.com/office/officeart/2008/layout/AlternatingHexagons"/>
    <dgm:cxn modelId="{79FE7194-0AEB-442B-9850-2394B61E6C32}" type="presParOf" srcId="{263636C2-C232-490E-BE07-B5F902A2DEEC}" destId="{E465CC46-64E3-4B92-A4AE-A8B30812D5E2}" srcOrd="3" destOrd="0" presId="urn:microsoft.com/office/officeart/2008/layout/AlternatingHexagons"/>
    <dgm:cxn modelId="{D738866D-3002-40C6-A513-40F7F84D23DE}" type="presParOf" srcId="{263636C2-C232-490E-BE07-B5F902A2DEEC}" destId="{215F3F13-87A4-458C-B1FD-233E9E0E3D7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64153-77A3-4801-A9DF-E58F90343DB9}">
      <dsp:nvSpPr>
        <dsp:cNvPr id="0" name=""/>
        <dsp:cNvSpPr/>
      </dsp:nvSpPr>
      <dsp:spPr>
        <a:xfrm rot="5400000">
          <a:off x="4282191" y="88455"/>
          <a:ext cx="1354870" cy="11787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Conjugal</a:t>
          </a:r>
          <a:endParaRPr lang="tr-TR" sz="1500" kern="1200" dirty="0"/>
        </a:p>
      </dsp:txBody>
      <dsp:txXfrm rot="-5400000">
        <a:off x="4553944" y="211523"/>
        <a:ext cx="811363" cy="932602"/>
      </dsp:txXfrm>
    </dsp:sp>
    <dsp:sp modelId="{392E6046-8FB0-4BFA-BD63-38CFB62C94D5}">
      <dsp:nvSpPr>
        <dsp:cNvPr id="0" name=""/>
        <dsp:cNvSpPr/>
      </dsp:nvSpPr>
      <dsp:spPr>
        <a:xfrm>
          <a:off x="4458975" y="272325"/>
          <a:ext cx="1512035" cy="812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19F131-7657-4C05-B395-4E182D8CFF74}">
      <dsp:nvSpPr>
        <dsp:cNvPr id="0" name=""/>
        <dsp:cNvSpPr/>
      </dsp:nvSpPr>
      <dsp:spPr>
        <a:xfrm rot="5400000">
          <a:off x="1883367" y="-368840"/>
          <a:ext cx="1354870" cy="209525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Multigenerational</a:t>
          </a:r>
          <a:endParaRPr lang="tr-TR" sz="1500" kern="1200" dirty="0"/>
        </a:p>
      </dsp:txBody>
      <dsp:txXfrm rot="-5400000">
        <a:off x="1862385" y="227163"/>
        <a:ext cx="1396834" cy="903246"/>
      </dsp:txXfrm>
    </dsp:sp>
    <dsp:sp modelId="{C3FB65FD-C489-4D76-B28E-1C11A117B468}">
      <dsp:nvSpPr>
        <dsp:cNvPr id="0" name=""/>
        <dsp:cNvSpPr/>
      </dsp:nvSpPr>
      <dsp:spPr>
        <a:xfrm rot="5400000">
          <a:off x="2517446" y="1239431"/>
          <a:ext cx="1354870" cy="11787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Single-parent</a:t>
          </a:r>
          <a:endParaRPr lang="tr-TR" sz="1500" kern="1200" dirty="0"/>
        </a:p>
      </dsp:txBody>
      <dsp:txXfrm rot="-5400000">
        <a:off x="2789199" y="1362499"/>
        <a:ext cx="811363" cy="932602"/>
      </dsp:txXfrm>
    </dsp:sp>
    <dsp:sp modelId="{2829EC7E-07E3-4917-8036-2426D300FC98}">
      <dsp:nvSpPr>
        <dsp:cNvPr id="0" name=""/>
        <dsp:cNvSpPr/>
      </dsp:nvSpPr>
      <dsp:spPr>
        <a:xfrm>
          <a:off x="1093478" y="1422338"/>
          <a:ext cx="1463259" cy="812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45B23-3682-4D84-B8EE-DFADA32192CC}">
      <dsp:nvSpPr>
        <dsp:cNvPr id="0" name=""/>
        <dsp:cNvSpPr/>
      </dsp:nvSpPr>
      <dsp:spPr>
        <a:xfrm rot="5400000">
          <a:off x="3790482" y="1239431"/>
          <a:ext cx="1354870" cy="11787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Matrifocal</a:t>
          </a:r>
          <a:endParaRPr lang="tr-TR" sz="1500" kern="1200" dirty="0"/>
        </a:p>
      </dsp:txBody>
      <dsp:txXfrm rot="-5400000">
        <a:off x="4062235" y="1362499"/>
        <a:ext cx="811363" cy="932602"/>
      </dsp:txXfrm>
    </dsp:sp>
    <dsp:sp modelId="{F835413D-CD6E-4208-9CD2-75EC116A5704}">
      <dsp:nvSpPr>
        <dsp:cNvPr id="0" name=""/>
        <dsp:cNvSpPr/>
      </dsp:nvSpPr>
      <dsp:spPr>
        <a:xfrm rot="5400000">
          <a:off x="3156403" y="2389445"/>
          <a:ext cx="1354870" cy="11787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Blended</a:t>
          </a:r>
          <a:endParaRPr lang="tr-TR" sz="1500" kern="1200" dirty="0"/>
        </a:p>
      </dsp:txBody>
      <dsp:txXfrm rot="-5400000">
        <a:off x="3428156" y="2512513"/>
        <a:ext cx="811363" cy="932602"/>
      </dsp:txXfrm>
    </dsp:sp>
    <dsp:sp modelId="{EF63434F-A736-4DFC-881D-C8311A73CDD2}">
      <dsp:nvSpPr>
        <dsp:cNvPr id="0" name=""/>
        <dsp:cNvSpPr/>
      </dsp:nvSpPr>
      <dsp:spPr>
        <a:xfrm>
          <a:off x="4458975" y="2572352"/>
          <a:ext cx="1512035" cy="812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F3F13-87A4-458C-B1FD-233E9E0E3D7E}">
      <dsp:nvSpPr>
        <dsp:cNvPr id="0" name=""/>
        <dsp:cNvSpPr/>
      </dsp:nvSpPr>
      <dsp:spPr>
        <a:xfrm rot="5400000">
          <a:off x="1883367" y="2389445"/>
          <a:ext cx="1354870" cy="117873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Extended</a:t>
          </a:r>
          <a:endParaRPr lang="tr-TR" sz="1500" kern="1200" dirty="0"/>
        </a:p>
      </dsp:txBody>
      <dsp:txXfrm rot="-5400000">
        <a:off x="2155120" y="2512513"/>
        <a:ext cx="811363" cy="932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8A9AA6-F31D-478F-BDD7-866721D57A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D2A25-F53E-4413-AB4A-71313BB76C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C5E4E-F7B1-4091-AE4F-134032427747}" type="datetimeFigureOut">
              <a:rPr lang="tr-TR" smtClean="0"/>
              <a:t>20.03.2025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2904-0790-49F0-BBA8-560D3A7054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Family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C4172-A072-43D1-88E1-72475BA634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B912E-4C0B-4E1D-96CC-030DFB52A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04913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39D91-FE6C-4902-8E08-0D697AEBF512}" type="datetimeFigureOut">
              <a:rPr lang="tr-TR" smtClean="0"/>
              <a:t>20.03.2025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Family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1FE07-B547-4DC8-ABD9-08004AC44A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07767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269426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the following information: The family is an important economic unit studies in family economics.</a:t>
            </a:r>
            <a:endParaRPr lang="tr-T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B3583-02D0-4EED-90AE-8D65C21E34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5970F0D-FF60-4C16-A4A9-3E81E1EF5FA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414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93819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3068812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3952891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266013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CTIS 186 PowerPoint Midterm Exam (Spring 2024 - 2025)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tr-TR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406379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397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581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426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722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949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11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55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95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921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287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7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Family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00B050"/>
                </a:solidFill>
                <a:latin typeface="Bauhaus 93" panose="04030905020B02020C02" pitchFamily="82" charset="0"/>
              </a:rPr>
              <a:t>Jamel Ben </a:t>
            </a:r>
            <a:r>
              <a:rPr lang="en-US" sz="3500" b="1" dirty="0" err="1">
                <a:solidFill>
                  <a:srgbClr val="00B050"/>
                </a:solidFill>
                <a:latin typeface="Bauhaus 93" panose="04030905020B02020C02" pitchFamily="82" charset="0"/>
              </a:rPr>
              <a:t>Chafra</a:t>
            </a:r>
            <a:endParaRPr lang="en-US" sz="3500" b="1" dirty="0">
              <a:solidFill>
                <a:srgbClr val="00B050"/>
              </a:solidFill>
              <a:latin typeface="Bauhaus 93" panose="04030905020B02020C02" pitchFamily="8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33AC98-BD3E-47CC-AF43-F4FC61298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C9275-FF46-4919-B5E5-A362B6457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300" b="1" dirty="0"/>
              <a:t>What is a family?</a:t>
            </a:r>
            <a:endParaRPr lang="tr-TR" sz="33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95595-9A21-4DA2-BCE8-9FC5D69BF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ctr">
              <a:buFont typeface="+mj-lt"/>
              <a:buAutoNum type="arabicPeriod"/>
            </a:pPr>
            <a:r>
              <a:rPr lang="en-US" sz="2200" b="0" i="0" dirty="0">
                <a:solidFill>
                  <a:srgbClr val="1F1F1F"/>
                </a:solidFill>
                <a:effectLst/>
                <a:latin typeface="Gill Sans MT" panose="020B0502020104020203" pitchFamily="34" charset="0"/>
              </a:rPr>
              <a:t>A group of one or more parents and their children living together as a unit.</a:t>
            </a:r>
            <a:endParaRPr lang="tr-TR" sz="2200" b="0" i="0" dirty="0">
              <a:solidFill>
                <a:srgbClr val="1F1F1F"/>
              </a:solidFill>
              <a:effectLst/>
              <a:latin typeface="Gill Sans MT" panose="020B0502020104020203" pitchFamily="34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en-US" sz="2200" dirty="0">
                <a:latin typeface="Gill Sans MT" panose="020B0502020104020203" pitchFamily="34" charset="0"/>
              </a:rPr>
              <a:t>All the descendants of a common ancestor.</a:t>
            </a:r>
            <a:endParaRPr lang="tr-TR" sz="2200" dirty="0">
              <a:latin typeface="Gill Sans MT" panose="020B0502020104020203" pitchFamily="34" charset="0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tr-TR" sz="2200" dirty="0">
                <a:latin typeface="Gill Sans MT" panose="020B0502020104020203" pitchFamily="34" charset="0"/>
              </a:rPr>
              <a:t>Designed </a:t>
            </a:r>
            <a:r>
              <a:rPr lang="en-US" sz="2200" dirty="0">
                <a:latin typeface="Gill Sans MT" panose="020B0502020104020203" pitchFamily="34" charset="0"/>
              </a:rPr>
              <a:t>to be suitable for children as well as adults.</a:t>
            </a:r>
            <a:endParaRPr lang="tr-TR" sz="2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707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E740-A4E9-4ECB-B847-C15EF7806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038" y="304801"/>
            <a:ext cx="6571343" cy="685799"/>
          </a:xfrm>
        </p:spPr>
        <p:txBody>
          <a:bodyPr>
            <a:noAutofit/>
          </a:bodyPr>
          <a:lstStyle/>
          <a:p>
            <a:pPr algn="ctr"/>
            <a:r>
              <a:rPr lang="en-US" sz="2500" b="1" dirty="0"/>
              <a:t>Fertility Rate in Turkey (1971 – 2016)</a:t>
            </a:r>
            <a:endParaRPr lang="tr-TR" sz="25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867EB29-B75D-442A-8F1D-11178586E7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306273"/>
              </p:ext>
            </p:extLst>
          </p:nvPr>
        </p:nvGraphicFramePr>
        <p:xfrm>
          <a:off x="1443038" y="1905000"/>
          <a:ext cx="6572250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86125">
                  <a:extLst>
                    <a:ext uri="{9D8B030D-6E8A-4147-A177-3AD203B41FA5}">
                      <a16:colId xmlns:a16="http://schemas.microsoft.com/office/drawing/2014/main" val="2981864789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1563162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Births per Woman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595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1971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5.73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983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1976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4.49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9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4.49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065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1986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3.37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663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303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2.76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027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778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2.32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543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61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2.11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146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844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5A60A-9016-4D6C-88E5-7D53AF3F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Family Types</a:t>
            </a:r>
            <a:endParaRPr lang="tr-TR" sz="36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78DC6E9-9753-47B0-918B-290963B4DA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3469872"/>
              </p:ext>
            </p:extLst>
          </p:nvPr>
        </p:nvGraphicFramePr>
        <p:xfrm>
          <a:off x="950345" y="1981200"/>
          <a:ext cx="7064489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9447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C149-5414-48F5-8901-C49B3BF6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highlight>
                  <a:srgbClr val="00FFFF"/>
                </a:highlight>
              </a:rPr>
              <a:t>Factors Affecting Family Size</a:t>
            </a:r>
            <a:endParaRPr lang="tr-TR" sz="2800" b="1" dirty="0">
              <a:highlight>
                <a:srgbClr val="00FFFF"/>
              </a:highlight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BAED8E-DA58-4459-9805-7BB87E14F70C}"/>
              </a:ext>
            </a:extLst>
          </p:cNvPr>
          <p:cNvGrpSpPr/>
          <p:nvPr/>
        </p:nvGrpSpPr>
        <p:grpSpPr>
          <a:xfrm>
            <a:off x="152400" y="2880360"/>
            <a:ext cx="8679413" cy="1097280"/>
            <a:chOff x="217128" y="2962183"/>
            <a:chExt cx="8679413" cy="1097280"/>
          </a:xfrm>
        </p:grpSpPr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67D887CD-97CA-403F-A263-C43A80054B31}"/>
                </a:ext>
              </a:extLst>
            </p:cNvPr>
            <p:cNvSpPr/>
            <p:nvPr/>
          </p:nvSpPr>
          <p:spPr>
            <a:xfrm>
              <a:off x="217128" y="2962183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Age</a:t>
              </a:r>
              <a:endParaRPr lang="tr-TR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C970DBB9-7D24-4ADE-906A-429EC81C2831}"/>
                </a:ext>
              </a:extLst>
            </p:cNvPr>
            <p:cNvSpPr/>
            <p:nvPr/>
          </p:nvSpPr>
          <p:spPr>
            <a:xfrm>
              <a:off x="2473145" y="2962183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Family Income</a:t>
              </a:r>
              <a:endParaRPr lang="tr-TR" dirty="0"/>
            </a:p>
          </p:txBody>
        </p:sp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0E7D62E7-9D99-47A5-B25D-E04163CE4FD9}"/>
                </a:ext>
              </a:extLst>
            </p:cNvPr>
            <p:cNvSpPr/>
            <p:nvPr/>
          </p:nvSpPr>
          <p:spPr>
            <a:xfrm>
              <a:off x="4729162" y="2962183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Educational Status</a:t>
              </a:r>
              <a:endParaRPr lang="tr-TR" dirty="0"/>
            </a:p>
          </p:txBody>
        </p:sp>
        <p:sp>
          <p:nvSpPr>
            <p:cNvPr id="6" name="Teardrop 5">
              <a:extLst>
                <a:ext uri="{FF2B5EF4-FFF2-40B4-BE49-F238E27FC236}">
                  <a16:creationId xmlns:a16="http://schemas.microsoft.com/office/drawing/2014/main" id="{AD5C034A-4C83-4BDA-98AF-6E05F193768F}"/>
                </a:ext>
              </a:extLst>
            </p:cNvPr>
            <p:cNvSpPr/>
            <p:nvPr/>
          </p:nvSpPr>
          <p:spPr>
            <a:xfrm>
              <a:off x="6976301" y="2962183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Family Planning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677646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C149-5414-48F5-8901-C49B3BF6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highlight>
                  <a:srgbClr val="00FFFF"/>
                </a:highlight>
              </a:rPr>
              <a:t>Factors Affecting Family Size</a:t>
            </a:r>
            <a:endParaRPr lang="tr-TR" sz="2800" b="1" dirty="0">
              <a:highlight>
                <a:srgbClr val="00FFFF"/>
              </a:highlight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941617E-8F1C-43E2-8853-0125359DDB56}"/>
              </a:ext>
            </a:extLst>
          </p:cNvPr>
          <p:cNvGrpSpPr/>
          <p:nvPr/>
        </p:nvGrpSpPr>
        <p:grpSpPr>
          <a:xfrm>
            <a:off x="152400" y="2880360"/>
            <a:ext cx="8679413" cy="2377440"/>
            <a:chOff x="152400" y="2880360"/>
            <a:chExt cx="8679413" cy="2377440"/>
          </a:xfrm>
        </p:grpSpPr>
        <p:sp>
          <p:nvSpPr>
            <p:cNvPr id="3" name="Teardrop 2">
              <a:extLst>
                <a:ext uri="{FF2B5EF4-FFF2-40B4-BE49-F238E27FC236}">
                  <a16:creationId xmlns:a16="http://schemas.microsoft.com/office/drawing/2014/main" id="{67D887CD-97CA-403F-A263-C43A80054B31}"/>
                </a:ext>
              </a:extLst>
            </p:cNvPr>
            <p:cNvSpPr/>
            <p:nvPr/>
          </p:nvSpPr>
          <p:spPr>
            <a:xfrm>
              <a:off x="152400" y="2880360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Age</a:t>
              </a:r>
              <a:endParaRPr lang="tr-TR" dirty="0"/>
            </a:p>
          </p:txBody>
        </p:sp>
        <p:sp>
          <p:nvSpPr>
            <p:cNvPr id="4" name="Teardrop 3">
              <a:extLst>
                <a:ext uri="{FF2B5EF4-FFF2-40B4-BE49-F238E27FC236}">
                  <a16:creationId xmlns:a16="http://schemas.microsoft.com/office/drawing/2014/main" id="{C970DBB9-7D24-4ADE-906A-429EC81C2831}"/>
                </a:ext>
              </a:extLst>
            </p:cNvPr>
            <p:cNvSpPr/>
            <p:nvPr/>
          </p:nvSpPr>
          <p:spPr>
            <a:xfrm>
              <a:off x="2408417" y="2880360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Family Income</a:t>
              </a:r>
              <a:endParaRPr lang="tr-TR" dirty="0"/>
            </a:p>
          </p:txBody>
        </p:sp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0E7D62E7-9D99-47A5-B25D-E04163CE4FD9}"/>
                </a:ext>
              </a:extLst>
            </p:cNvPr>
            <p:cNvSpPr/>
            <p:nvPr/>
          </p:nvSpPr>
          <p:spPr>
            <a:xfrm>
              <a:off x="4664434" y="2880360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Educational Status</a:t>
              </a:r>
              <a:endParaRPr lang="tr-TR" dirty="0"/>
            </a:p>
          </p:txBody>
        </p:sp>
        <p:sp>
          <p:nvSpPr>
            <p:cNvPr id="6" name="Teardrop 5">
              <a:extLst>
                <a:ext uri="{FF2B5EF4-FFF2-40B4-BE49-F238E27FC236}">
                  <a16:creationId xmlns:a16="http://schemas.microsoft.com/office/drawing/2014/main" id="{AD5C034A-4C83-4BDA-98AF-6E05F193768F}"/>
                </a:ext>
              </a:extLst>
            </p:cNvPr>
            <p:cNvSpPr/>
            <p:nvPr/>
          </p:nvSpPr>
          <p:spPr>
            <a:xfrm>
              <a:off x="6911573" y="2880360"/>
              <a:ext cx="1920240" cy="1097280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Family Planning</a:t>
              </a:r>
              <a:endParaRPr lang="tr-TR" dirty="0"/>
            </a:p>
          </p:txBody>
        </p:sp>
        <p:sp>
          <p:nvSpPr>
            <p:cNvPr id="8" name="Rectangle: Folded Corner 7">
              <a:extLst>
                <a:ext uri="{FF2B5EF4-FFF2-40B4-BE49-F238E27FC236}">
                  <a16:creationId xmlns:a16="http://schemas.microsoft.com/office/drawing/2014/main" id="{3C979F88-CC22-4D1E-91FE-C7D3596D1B2A}"/>
                </a:ext>
              </a:extLst>
            </p:cNvPr>
            <p:cNvSpPr/>
            <p:nvPr/>
          </p:nvSpPr>
          <p:spPr>
            <a:xfrm>
              <a:off x="4724400" y="4343400"/>
              <a:ext cx="1860274" cy="914400"/>
            </a:xfrm>
            <a:prstGeom prst="foldedCorne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Residence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728012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C775BF6-C290-4D41-8A01-DB5DAC27842E}"/>
              </a:ext>
            </a:extLst>
          </p:cNvPr>
          <p:cNvSpPr/>
          <p:nvPr/>
        </p:nvSpPr>
        <p:spPr>
          <a:xfrm>
            <a:off x="3200400" y="2057400"/>
            <a:ext cx="2743200" cy="2743200"/>
          </a:xfrm>
          <a:custGeom>
            <a:avLst/>
            <a:gdLst>
              <a:gd name="connsiteX0" fmla="*/ 1371600 w 2743200"/>
              <a:gd name="connsiteY0" fmla="*/ 0 h 2743200"/>
              <a:gd name="connsiteX1" fmla="*/ 2743200 w 2743200"/>
              <a:gd name="connsiteY1" fmla="*/ 1371600 h 2743200"/>
              <a:gd name="connsiteX2" fmla="*/ 1371600 w 2743200"/>
              <a:gd name="connsiteY2" fmla="*/ 2743200 h 2743200"/>
              <a:gd name="connsiteX3" fmla="*/ 1371600 w 2743200"/>
              <a:gd name="connsiteY3" fmla="*/ 857250 h 2743200"/>
              <a:gd name="connsiteX4" fmla="*/ 1371600 w 2743200"/>
              <a:gd name="connsiteY4" fmla="*/ 2743200 h 2743200"/>
              <a:gd name="connsiteX5" fmla="*/ 0 w 2743200"/>
              <a:gd name="connsiteY5" fmla="*/ 1371600 h 2743200"/>
              <a:gd name="connsiteX6" fmla="*/ 1371600 w 2743200"/>
              <a:gd name="connsiteY6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0" h="2743200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2129114"/>
                  <a:pt x="2129114" y="2743200"/>
                  <a:pt x="1371600" y="2743200"/>
                </a:cubicBezTo>
                <a:cubicBezTo>
                  <a:pt x="3705225" y="857250"/>
                  <a:pt x="1847850" y="-609600"/>
                  <a:pt x="1371600" y="857250"/>
                </a:cubicBezTo>
                <a:cubicBezTo>
                  <a:pt x="895350" y="-609600"/>
                  <a:pt x="-962025" y="85725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Broadway" panose="04040905080B02020502" pitchFamily="82" charset="0"/>
              </a:rPr>
              <a:t>Sweet Family!</a:t>
            </a:r>
            <a:endParaRPr lang="tr-TR" sz="2800" dirty="0">
              <a:solidFill>
                <a:srgbClr val="7030A0"/>
              </a:solidFill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02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366</TotalTime>
  <Words>212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Bauhaus 93</vt:lpstr>
      <vt:lpstr>Broadway</vt:lpstr>
      <vt:lpstr>Calibri</vt:lpstr>
      <vt:lpstr>Gill Sans MT</vt:lpstr>
      <vt:lpstr>Gallery</vt:lpstr>
      <vt:lpstr>Family</vt:lpstr>
      <vt:lpstr>What is a family?</vt:lpstr>
      <vt:lpstr>Fertility Rate in Turkey (1971 – 2016)</vt:lpstr>
      <vt:lpstr>Family Types</vt:lpstr>
      <vt:lpstr>Factors Affecting Family Size</vt:lpstr>
      <vt:lpstr>Factors Affecting Family Size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Oguz Komur Ug</cp:lastModifiedBy>
  <cp:revision>35</cp:revision>
  <dcterms:created xsi:type="dcterms:W3CDTF">2021-02-02T11:36:17Z</dcterms:created>
  <dcterms:modified xsi:type="dcterms:W3CDTF">2025-03-20T11:53:34Z</dcterms:modified>
</cp:coreProperties>
</file>